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3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9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4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9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889C-A8D9-C944-8B66-C038CFCF9BF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CAFC-CA0D-B041-9BAA-1E2999A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6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grassy field&#10;&#10;Description automatically generated">
            <a:extLst>
              <a:ext uri="{FF2B5EF4-FFF2-40B4-BE49-F238E27FC236}">
                <a16:creationId xmlns:a16="http://schemas.microsoft.com/office/drawing/2014/main" id="{015EAB2B-06AA-0CD1-C11A-BA650F2FC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" t="10711" r="8864" b="25491"/>
          <a:stretch/>
        </p:blipFill>
        <p:spPr>
          <a:xfrm>
            <a:off x="0" y="-2"/>
            <a:ext cx="9144000" cy="4375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>
            <a:off x="0" y="4375263"/>
            <a:ext cx="9144000" cy="248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8357" y="5800272"/>
            <a:ext cx="7347285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Church/Date/Event Info Here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3854218"/>
            <a:ext cx="9144000" cy="15346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8357" y="5016530"/>
            <a:ext cx="7347285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DIN Alternate" charset="0"/>
                <a:ea typeface="DIN Alternate" charset="0"/>
                <a:cs typeface="DIN Alternate" charset="0"/>
              </a:rPr>
              <a:t>IS COMING TO VISIT</a:t>
            </a:r>
            <a:r>
              <a:rPr lang="is-IS" sz="2800" b="1" dirty="0">
                <a:solidFill>
                  <a:schemeClr val="tx2"/>
                </a:solidFill>
                <a:latin typeface="DIN Alternate" charset="0"/>
                <a:ea typeface="DIN Alternate" charset="0"/>
                <a:cs typeface="DIN Alternate" charset="0"/>
              </a:rPr>
              <a:t>…</a:t>
            </a:r>
            <a:endParaRPr lang="en-US" sz="2800" b="1" dirty="0">
              <a:solidFill>
                <a:schemeClr val="tx2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7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DIN Alternate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nzruser</dc:creator>
  <cp:lastModifiedBy>Waal, Bethany</cp:lastModifiedBy>
  <cp:revision>58</cp:revision>
  <cp:lastPrinted>2017-09-29T12:50:06Z</cp:lastPrinted>
  <dcterms:created xsi:type="dcterms:W3CDTF">2016-09-08T18:07:30Z</dcterms:created>
  <dcterms:modified xsi:type="dcterms:W3CDTF">2023-09-01T00:35:55Z</dcterms:modified>
</cp:coreProperties>
</file>