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75"/>
  </p:normalViewPr>
  <p:slideViewPr>
    <p:cSldViewPr snapToGrid="0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CE7C-8DDB-9867-AF2F-6D8856EEF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F9A9B-73E8-8A85-6E06-946F0CA68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0505B-FABC-0410-28AC-67C57D2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E472-6576-1118-3542-C3DF4B7E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B2E34-F767-40B2-3961-4B9C7A38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B143-E105-4C08-7D9E-96B4C3A3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87841-A5C0-7966-F4B8-AC64A8B96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F86DC-0B07-C88D-C365-0AA95C72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5D7C1-CFE5-DB05-1745-5CEBBAE1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0C276-ED6D-6831-E2D2-CFB18675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26A42B-EF15-9371-1C7D-319C22B8B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E432E-97F5-A751-DEF7-F8C0D4546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1C59-2BA0-B711-F7AD-8892861E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0C88C-5ADE-C139-489B-8A663B11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65C71-09CC-F4C1-3B7A-B6A40150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5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61ED-F1D6-BB1C-D66E-6FDEFECD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A799-BAC8-47F2-8D23-10A56785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8B301-F74C-2ADB-2843-339F03DD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2131-E57A-6782-9417-CF07532F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E8224-AF41-E488-4958-1A05769A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EAF8-BA1D-C087-0694-BCEC57EA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B41-BEDF-7CCC-7E9C-DF167556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A762F-1D18-0499-5509-1B43CC92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43A3-2DD6-948A-DBD3-81C1A62E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2FF63-F884-9F1B-B3E6-7755511E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2548-6C9A-EF29-8C2C-DE6F75F0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2AF8-FB1A-5885-7DB9-36E06DF54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E85AA-3605-F025-AC4B-3A77B0809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F3A51-61F1-BF08-86E8-7C9D5B43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B9368-A17F-404E-D9EF-9F1AFC1A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E8BCF-FB32-9A2B-839E-A67688EC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F994-8F32-CA40-CCEE-897A5E8F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9C249-3E57-5F55-1670-5995430F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443BE-E89B-85C4-5C5F-E254CAFEE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BE655-0665-2972-333A-A412DABF6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082A1-D136-5187-F780-89509306B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EF898-302C-AC66-5F48-1A1458A7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E5E90-B005-BBB6-38D5-7EF3EAD4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5716B-BD3E-50DE-CE1A-B80C41F0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8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95E4-F52B-5AD1-6FAC-AC4B16F4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3E9CCC-B561-BA9A-54AD-D4B883DF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3826B-D546-EB6E-498C-6A04B108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3212D-C74C-9327-521E-62434BAE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2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71BCA-985C-B2D9-E156-9F734213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64459-D468-DB5D-2B7F-2663C7AD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34735-A5B9-0A12-4B28-46839960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6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0CA8-8F3F-8617-3BB8-ED3D75A9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3059-65A4-4228-15A3-B5C01FACC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F6268-6129-DFFB-641C-3F9E8816B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62A15-BE85-2CC6-6364-246A4A01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E2209-9DC0-16B5-E373-F1CCB50A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DE794-F93A-EA54-9B7B-E4CB0FEF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81FF-D4A5-74E2-4667-0BF1B343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2EAAE-7BBA-7486-1ACC-D882A28A3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A1D58-6065-8330-7976-7811BF4D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F5424-32F1-9672-F237-1A313F1F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181F8-080B-C4AC-9BF9-787966A5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1B7BA-2523-4FCC-C3E8-9DF7DCB0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BC58A-8788-F9EB-E8DE-BEFF46FF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58B79-ECE7-9BB4-05A9-9D4CE4460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D5021-3E41-177F-82A7-8DD2BB2CB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1943A-6182-1341-BD51-A934716E89A0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539D4-32D9-D140-D2A5-E1D806C6B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9EC71-340B-6475-0F61-14A8C89D0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2938-F7FE-DD45-97F2-6878720BF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FA6E10-C143-6454-5BDA-4E1510F41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836" y="3837942"/>
            <a:ext cx="4851903" cy="27502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A close-up of a message&#10;&#10;Description automatically generated">
            <a:extLst>
              <a:ext uri="{FF2B5EF4-FFF2-40B4-BE49-F238E27FC236}">
                <a16:creationId xmlns:a16="http://schemas.microsoft.com/office/drawing/2014/main" id="{FCF66CE4-23C5-9E58-0BB2-9728F5F62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45" y="4495656"/>
            <a:ext cx="6340475" cy="2071169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EFE77D1-FAE7-E993-5A17-C194F46C6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763" y="-479048"/>
            <a:ext cx="3908048" cy="39080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E1ADAF-ED32-2CC2-BA55-B2849463D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238" y="2575683"/>
            <a:ext cx="2529098" cy="15231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20" name="Graphic 19" descr="Chevron arrows with solid fill">
            <a:extLst>
              <a:ext uri="{FF2B5EF4-FFF2-40B4-BE49-F238E27FC236}">
                <a16:creationId xmlns:a16="http://schemas.microsoft.com/office/drawing/2014/main" id="{B9608AE2-BC11-BE16-1B4B-2A3FC2739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6392202" y="635150"/>
            <a:ext cx="1129901" cy="1129901"/>
          </a:xfrm>
          <a:prstGeom prst="rect">
            <a:avLst/>
          </a:prstGeom>
        </p:spPr>
      </p:pic>
      <p:pic>
        <p:nvPicPr>
          <p:cNvPr id="26" name="Picture 25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86D97271-C376-9E38-3719-1890E11FC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999" y="2259762"/>
            <a:ext cx="3451948" cy="20711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353E1FF-CAEC-72FA-A421-7998D018DB6A}"/>
              </a:ext>
            </a:extLst>
          </p:cNvPr>
          <p:cNvSpPr txBox="1"/>
          <p:nvPr/>
        </p:nvSpPr>
        <p:spPr>
          <a:xfrm>
            <a:off x="606598" y="402366"/>
            <a:ext cx="2755485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aguet Script" pitchFamily="2" charset="77"/>
              </a:rPr>
              <a:t>Learning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Baguet Script" pitchFamily="2" charset="77"/>
              </a:rPr>
              <a:t>Pathway</a:t>
            </a:r>
          </a:p>
        </p:txBody>
      </p:sp>
      <p:pic>
        <p:nvPicPr>
          <p:cNvPr id="32" name="Picture 31" descr="A keyboard with a green key&#10;&#10;Description automatically generated">
            <a:extLst>
              <a:ext uri="{FF2B5EF4-FFF2-40B4-BE49-F238E27FC236}">
                <a16:creationId xmlns:a16="http://schemas.microsoft.com/office/drawing/2014/main" id="{9E5CCB8A-E149-C601-BDC7-AFE6A8464E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984" r="17905" b="1"/>
          <a:stretch/>
        </p:blipFill>
        <p:spPr>
          <a:xfrm>
            <a:off x="3317755" y="813212"/>
            <a:ext cx="2020410" cy="2194205"/>
          </a:xfrm>
          <a:custGeom>
            <a:avLst/>
            <a:gdLst>
              <a:gd name="connsiteX0" fmla="*/ 0 w 2020410"/>
              <a:gd name="connsiteY0" fmla="*/ 0 h 2194205"/>
              <a:gd name="connsiteX1" fmla="*/ 713878 w 2020410"/>
              <a:gd name="connsiteY1" fmla="*/ 0 h 2194205"/>
              <a:gd name="connsiteX2" fmla="*/ 1407552 w 2020410"/>
              <a:gd name="connsiteY2" fmla="*/ 0 h 2194205"/>
              <a:gd name="connsiteX3" fmla="*/ 2020410 w 2020410"/>
              <a:gd name="connsiteY3" fmla="*/ 0 h 2194205"/>
              <a:gd name="connsiteX4" fmla="*/ 2020410 w 2020410"/>
              <a:gd name="connsiteY4" fmla="*/ 482725 h 2194205"/>
              <a:gd name="connsiteX5" fmla="*/ 2020410 w 2020410"/>
              <a:gd name="connsiteY5" fmla="*/ 1075160 h 2194205"/>
              <a:gd name="connsiteX6" fmla="*/ 2020410 w 2020410"/>
              <a:gd name="connsiteY6" fmla="*/ 1623712 h 2194205"/>
              <a:gd name="connsiteX7" fmla="*/ 2020410 w 2020410"/>
              <a:gd name="connsiteY7" fmla="*/ 2194205 h 2194205"/>
              <a:gd name="connsiteX8" fmla="*/ 1346940 w 2020410"/>
              <a:gd name="connsiteY8" fmla="*/ 2194205 h 2194205"/>
              <a:gd name="connsiteX9" fmla="*/ 734082 w 2020410"/>
              <a:gd name="connsiteY9" fmla="*/ 2194205 h 2194205"/>
              <a:gd name="connsiteX10" fmla="*/ 0 w 2020410"/>
              <a:gd name="connsiteY10" fmla="*/ 2194205 h 2194205"/>
              <a:gd name="connsiteX11" fmla="*/ 0 w 2020410"/>
              <a:gd name="connsiteY11" fmla="*/ 1623712 h 2194205"/>
              <a:gd name="connsiteX12" fmla="*/ 0 w 2020410"/>
              <a:gd name="connsiteY12" fmla="*/ 1140987 h 2194205"/>
              <a:gd name="connsiteX13" fmla="*/ 0 w 2020410"/>
              <a:gd name="connsiteY13" fmla="*/ 614377 h 2194205"/>
              <a:gd name="connsiteX14" fmla="*/ 0 w 2020410"/>
              <a:gd name="connsiteY14" fmla="*/ 0 h 21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0410" h="2194205" fill="none" extrusionOk="0">
                <a:moveTo>
                  <a:pt x="0" y="0"/>
                </a:moveTo>
                <a:cubicBezTo>
                  <a:pt x="142793" y="9034"/>
                  <a:pt x="403799" y="-2070"/>
                  <a:pt x="713878" y="0"/>
                </a:cubicBezTo>
                <a:cubicBezTo>
                  <a:pt x="1023957" y="2070"/>
                  <a:pt x="1248365" y="9668"/>
                  <a:pt x="1407552" y="0"/>
                </a:cubicBezTo>
                <a:cubicBezTo>
                  <a:pt x="1566739" y="-9668"/>
                  <a:pt x="1862230" y="-2271"/>
                  <a:pt x="2020410" y="0"/>
                </a:cubicBezTo>
                <a:cubicBezTo>
                  <a:pt x="2012371" y="115437"/>
                  <a:pt x="1998363" y="259905"/>
                  <a:pt x="2020410" y="482725"/>
                </a:cubicBezTo>
                <a:cubicBezTo>
                  <a:pt x="2042457" y="705545"/>
                  <a:pt x="2023083" y="866795"/>
                  <a:pt x="2020410" y="1075160"/>
                </a:cubicBezTo>
                <a:cubicBezTo>
                  <a:pt x="2017737" y="1283526"/>
                  <a:pt x="2010317" y="1433503"/>
                  <a:pt x="2020410" y="1623712"/>
                </a:cubicBezTo>
                <a:cubicBezTo>
                  <a:pt x="2030503" y="1813921"/>
                  <a:pt x="2018795" y="1981980"/>
                  <a:pt x="2020410" y="2194205"/>
                </a:cubicBezTo>
                <a:cubicBezTo>
                  <a:pt x="1695414" y="2171375"/>
                  <a:pt x="1632979" y="2182339"/>
                  <a:pt x="1346940" y="2194205"/>
                </a:cubicBezTo>
                <a:cubicBezTo>
                  <a:pt x="1060901" y="2206072"/>
                  <a:pt x="972353" y="2180037"/>
                  <a:pt x="734082" y="2194205"/>
                </a:cubicBezTo>
                <a:cubicBezTo>
                  <a:pt x="495811" y="2208373"/>
                  <a:pt x="359792" y="2197118"/>
                  <a:pt x="0" y="2194205"/>
                </a:cubicBezTo>
                <a:cubicBezTo>
                  <a:pt x="-17688" y="1984041"/>
                  <a:pt x="-16770" y="1773236"/>
                  <a:pt x="0" y="1623712"/>
                </a:cubicBezTo>
                <a:cubicBezTo>
                  <a:pt x="16770" y="1474188"/>
                  <a:pt x="22002" y="1356666"/>
                  <a:pt x="0" y="1140987"/>
                </a:cubicBezTo>
                <a:cubicBezTo>
                  <a:pt x="-22002" y="925309"/>
                  <a:pt x="11036" y="746098"/>
                  <a:pt x="0" y="614377"/>
                </a:cubicBezTo>
                <a:cubicBezTo>
                  <a:pt x="-11036" y="482656"/>
                  <a:pt x="13906" y="130903"/>
                  <a:pt x="0" y="0"/>
                </a:cubicBezTo>
                <a:close/>
              </a:path>
              <a:path w="2020410" h="2194205" stroke="0" extrusionOk="0">
                <a:moveTo>
                  <a:pt x="0" y="0"/>
                </a:moveTo>
                <a:cubicBezTo>
                  <a:pt x="265525" y="-27047"/>
                  <a:pt x="459179" y="13052"/>
                  <a:pt x="653266" y="0"/>
                </a:cubicBezTo>
                <a:cubicBezTo>
                  <a:pt x="847353" y="-13052"/>
                  <a:pt x="1032352" y="-15658"/>
                  <a:pt x="1266124" y="0"/>
                </a:cubicBezTo>
                <a:cubicBezTo>
                  <a:pt x="1499896" y="15658"/>
                  <a:pt x="1754752" y="32278"/>
                  <a:pt x="2020410" y="0"/>
                </a:cubicBezTo>
                <a:cubicBezTo>
                  <a:pt x="1994429" y="190441"/>
                  <a:pt x="2027376" y="272659"/>
                  <a:pt x="2020410" y="526609"/>
                </a:cubicBezTo>
                <a:cubicBezTo>
                  <a:pt x="2013444" y="780559"/>
                  <a:pt x="2022942" y="801242"/>
                  <a:pt x="2020410" y="1031276"/>
                </a:cubicBezTo>
                <a:cubicBezTo>
                  <a:pt x="2017878" y="1261310"/>
                  <a:pt x="2002814" y="1329725"/>
                  <a:pt x="2020410" y="1535944"/>
                </a:cubicBezTo>
                <a:cubicBezTo>
                  <a:pt x="2038006" y="1742163"/>
                  <a:pt x="2017968" y="1989863"/>
                  <a:pt x="2020410" y="2194205"/>
                </a:cubicBezTo>
                <a:cubicBezTo>
                  <a:pt x="1876473" y="2171285"/>
                  <a:pt x="1484570" y="2223208"/>
                  <a:pt x="1346940" y="2194205"/>
                </a:cubicBezTo>
                <a:cubicBezTo>
                  <a:pt x="1209310" y="2165203"/>
                  <a:pt x="907960" y="2196371"/>
                  <a:pt x="734082" y="2194205"/>
                </a:cubicBezTo>
                <a:cubicBezTo>
                  <a:pt x="560204" y="2192039"/>
                  <a:pt x="365231" y="2197613"/>
                  <a:pt x="0" y="2194205"/>
                </a:cubicBezTo>
                <a:cubicBezTo>
                  <a:pt x="14728" y="2043118"/>
                  <a:pt x="-17540" y="1819893"/>
                  <a:pt x="0" y="1645654"/>
                </a:cubicBezTo>
                <a:cubicBezTo>
                  <a:pt x="17540" y="1471415"/>
                  <a:pt x="27409" y="1191104"/>
                  <a:pt x="0" y="1075160"/>
                </a:cubicBezTo>
                <a:cubicBezTo>
                  <a:pt x="-27409" y="959216"/>
                  <a:pt x="18883" y="707278"/>
                  <a:pt x="0" y="548551"/>
                </a:cubicBezTo>
                <a:cubicBezTo>
                  <a:pt x="-18883" y="389824"/>
                  <a:pt x="26457" y="160689"/>
                  <a:pt x="0" y="0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4" name="Graphic 33" descr="Arrow: Rotate right with solid fill">
            <a:extLst>
              <a:ext uri="{FF2B5EF4-FFF2-40B4-BE49-F238E27FC236}">
                <a16:creationId xmlns:a16="http://schemas.microsoft.com/office/drawing/2014/main" id="{60A2AEC2-ED57-D6D8-8576-478CC96DEF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364847">
            <a:off x="4673724" y="300866"/>
            <a:ext cx="1226795" cy="1512456"/>
          </a:xfrm>
          <a:prstGeom prst="rect">
            <a:avLst/>
          </a:prstGeom>
        </p:spPr>
      </p:pic>
      <p:pic>
        <p:nvPicPr>
          <p:cNvPr id="36" name="Graphic 35" descr="Chevron arrows with solid fill">
            <a:extLst>
              <a:ext uri="{FF2B5EF4-FFF2-40B4-BE49-F238E27FC236}">
                <a16:creationId xmlns:a16="http://schemas.microsoft.com/office/drawing/2014/main" id="{8D4A979E-A74B-59AB-1ADC-05C0CE03C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0451" y="635151"/>
            <a:ext cx="1129901" cy="11299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AB3D09-8D85-16AB-B5F3-A19B8125E4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5402" y="2950681"/>
            <a:ext cx="2674979" cy="15879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5194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Baguet Script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Title IX</dc:creator>
  <cp:lastModifiedBy>Title IX</cp:lastModifiedBy>
  <cp:revision>1</cp:revision>
  <dcterms:created xsi:type="dcterms:W3CDTF">2023-09-01T20:48:32Z</dcterms:created>
  <dcterms:modified xsi:type="dcterms:W3CDTF">2023-09-01T21:07:11Z</dcterms:modified>
</cp:coreProperties>
</file>